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32" r:id="rId3"/>
    <p:sldMasterId id="2147483744" r:id="rId4"/>
    <p:sldMasterId id="2147483756" r:id="rId5"/>
    <p:sldMasterId id="2147483768" r:id="rId6"/>
  </p:sldMasterIdLst>
  <p:sldIdLst>
    <p:sldId id="257" r:id="rId7"/>
    <p:sldId id="275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76" r:id="rId19"/>
    <p:sldId id="277" r:id="rId20"/>
    <p:sldId id="278" r:id="rId21"/>
    <p:sldId id="279" r:id="rId22"/>
    <p:sldId id="280" r:id="rId23"/>
    <p:sldId id="298" r:id="rId24"/>
    <p:sldId id="310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02" r:id="rId33"/>
    <p:sldId id="311" r:id="rId34"/>
    <p:sldId id="312" r:id="rId35"/>
    <p:sldId id="313" r:id="rId36"/>
    <p:sldId id="314" r:id="rId37"/>
    <p:sldId id="315" r:id="rId38"/>
    <p:sldId id="316" r:id="rId39"/>
    <p:sldId id="301" r:id="rId40"/>
    <p:sldId id="300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9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9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43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A6ECF-05C5-4D14-92AC-530F0DD4D00F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C284D-8E43-4E4C-BC62-8FF2BE6A89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3544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60E7C-AB6F-4946-8914-E9446E340307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8869-2703-4D1F-AAA3-F24BBDB054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446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DD8C6-E877-4E70-84B5-53F0044A1114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DE944-50E0-4735-BB55-9CC137FB21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6142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0508B-ADCA-4830-868E-4332DACEF012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220DB-CD7E-4836-B6D0-0BB77ADE36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6688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CBA0-F52F-4275-BE6D-F79B62074B75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1A2C9-6028-489F-BF65-5D22B7722B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8428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8367F-BB8F-4142-AD99-DAE96435A73D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E4AA2-301D-4DD5-B80C-B7AEDB7E8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2109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F131E-A8CA-4A2D-87C5-800DFECD51B0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6AD79-26D6-4C9C-96EA-F686C48637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4801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C4D4D-E60C-4119-9EE7-B89A86AA1ED8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4F97-11EA-4320-8CCD-7F860E08ED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339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56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38436-2733-46E9-8BD3-1C6EAD644685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DB9D-8A57-4C9C-BCE9-9362985C27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952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FB96E-8167-4C78-92BD-394D00A648DA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0B72A-E764-494C-8C38-A6D460B188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3074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36AF7-C193-4DB4-BB81-E4B75E519ED3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2C9A8-BFA3-4536-BCAD-51FA1E0BFEA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0557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E690-EFEE-4976-9293-080AC25C2E2C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BE7F5-8D07-4117-B890-E632F1B0F8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0842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F2186-3809-4399-B5B4-1317A576CB12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B4F91-AC48-4ACE-9EC1-E2CA479D0F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6073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A19A2-DEF5-412D-8015-7889444D8D71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1B861-0C64-44D8-8B21-4D66CF886C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0112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A6E5-0544-4073-8218-F4C355C4B076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3C6-A47D-4A4E-A7F7-019BBD1C5B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3987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AF26-9182-42AE-AD9C-2E412F53AB73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9176-2608-4C70-B5E0-B21B88AFFA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1008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34AF-1CC7-43CE-81B3-762E26FC3353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C706-8688-426B-89DA-747114805DC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8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8AA62-1C19-42B4-B378-7CF8F08B66A1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2F42-2674-4054-B422-580667A29B73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3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86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1D3B-207A-4D46-AFD5-2787CB0072B8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967B-2AA2-4E9D-866E-155DE959CDC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17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4F72-009B-44D7-BB6A-8197AC98CFE5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358C-0E6C-4EC2-91D7-3301C826A59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1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84CB-ED99-43B3-BECF-06A13E0B22F7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83A6-2DF4-4136-A004-B2227A7E6D1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48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03BC-A728-4D7A-A11C-4036EEC8A986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670-20E8-4071-974D-3C5BC7854E5A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48F1-E0F8-409D-A08F-E395E1809D7E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08D7-AC09-4234-8A55-5F5B7786E16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41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1C18-399A-48D5-966D-2882510EDD5B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E3C2-5D70-4AF3-8D13-AF0C09A2703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52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48-A681-453F-9F6D-1564C2318A54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B64A-03D2-4FA3-A72E-0035AFB8AF5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6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F3A9E-6570-4B75-85CF-12EAEFDADF1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F5D6C-F82F-46AB-A287-6D13CB01D3F0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31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15DD-2D18-4304-82D4-0204EF28C32F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7D7D-ADC2-4F6F-9803-E7AD1A3DFBFD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70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430E8D3-8CCF-45B1-A59A-31B53C9AEE12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710D878-B672-49E5-BEA5-438296FAAC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794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72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F821CE3-386B-4572-8E9D-C7FC2EAAF364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46F0A87-0E16-40A6-A3A5-4E01C0F555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5856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DB37DE4-E22D-402E-BC7C-19F5B05ADBD1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557112B-DB8A-4A0A-8B33-9304FB7C07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0184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0F804C5-1AD1-481F-95F3-0BB8BF97E139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AEF12A2-F850-4B5E-A9B3-9CB5A126A6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251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CE91BBA-2FDD-4255-9CB0-459E667DE4A8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CD1DB26-1B1A-480D-A21A-4D420A8DA9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7899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603AECC-9F44-4ADC-A83C-22A2C44AAE64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96C8848-0AC2-4A27-9570-AD7B34CF04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080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C6379C0-FF35-4F7A-B543-CD253E86745C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3CBF32C-49AE-49DF-9271-F2DEA13FC9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7798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3155EB1-8500-4517-A566-322928FD57B9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CF2B08C-0099-45A8-AD19-D825983388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3814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50D65A3-8CE7-4EAB-97A2-7C009F080C17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C0833E5-4E39-4B7A-B30C-ACECA7592D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3473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9F7B1F2-9760-4B94-A4CA-32EEDEE86013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6B955A0-79EB-4235-A261-E931DE3E03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9194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7134B0BB-6AB6-4DB3-B93D-BA67CC92E34D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D25EF21-8DC9-4AC6-A2FF-34CD23780F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397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0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8201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9854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35157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73287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5248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98188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33966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13094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49769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13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800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010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D71CF-C40B-4882-BC85-56AA23F42B72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251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82E46-B932-481A-9177-CAD0459CB45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28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C4883-991B-49DF-8066-D571E7914E50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52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ACC4BC-F2FF-4520-8B1E-DE05AE42224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248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497C7-FC74-4392-B6BB-CBDB69761442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341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D0E0F3-C51E-4E60-9F4E-DD17F2AEF360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471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93C9-AB55-4D5B-9B4D-A63B357EA35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429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46426-7B8F-4BD1-A972-FBC243B3E77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06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5FE34-8440-4507-B224-BDA79DA49E62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9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298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DFA9D6-668E-48AC-B82B-8173D22E81C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858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3073B-E076-42DA-9AF8-BB733D5C8C9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9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34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1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8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3A0365C-6E03-4075-BC76-163F2ECFD231}" type="datetimeFigureOut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FEFFFF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7A1DBC9-D8BE-4AA3-A33A-F4066354197A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990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0876F3-A2B1-4ACE-A314-324B5878D62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F93393-69E8-486F-9E3B-2F7FFC1F8BC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185BE0C-6548-4AAA-82BE-C57AAADFB814}" type="datetimeFigureOut">
              <a:rPr lang="en-US" altLang="zh-TW"/>
              <a:pPr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5A2955E-BBCA-4B4A-A24B-C52C2AF3A0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98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EE2EB38A-1D03-4930-B76F-34A4E5ADAF81}" type="datetimeFigureOut">
              <a:rPr lang="en-US" altLang="zh-TW"/>
              <a:pPr defTabSz="457200">
                <a:defRPr/>
              </a:pPr>
              <a:t>3/17/2020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6A378D55-8B96-4B2B-B73F-7543E0D90AB0}" type="slidenum">
              <a:rPr lang="en-US" altLang="zh-TW"/>
              <a:pPr defTabSz="45720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750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Clique para editar os estilos do texto mestre</a:t>
            </a:r>
          </a:p>
          <a:p>
            <a:pPr lvl="1"/>
            <a:r>
              <a:rPr lang="en-US" altLang="zh-TW" smtClean="0"/>
              <a:t>Segundo nível</a:t>
            </a:r>
          </a:p>
          <a:p>
            <a:pPr lvl="2"/>
            <a:r>
              <a:rPr lang="en-US" altLang="zh-TW" smtClean="0"/>
              <a:t>Terceiro nível</a:t>
            </a:r>
          </a:p>
          <a:p>
            <a:pPr lvl="3"/>
            <a:r>
              <a:rPr lang="en-US" altLang="zh-TW" smtClean="0"/>
              <a:t>Quarto nível</a:t>
            </a:r>
          </a:p>
          <a:p>
            <a:pPr lvl="4"/>
            <a:r>
              <a:rPr lang="en-US" altLang="zh-TW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E29607-44E0-441A-985A-A0454223289B}" type="slidenum">
              <a:rPr lang="en-US" altLang="zh-TW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378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Tsum tsu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6" y="3962727"/>
            <a:ext cx="2895273" cy="28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8247014" y="573837"/>
            <a:ext cx="3824180" cy="2459421"/>
          </a:xfrm>
          <a:prstGeom prst="cloudCallout">
            <a:avLst>
              <a:gd name="adj1" fmla="val -5811"/>
              <a:gd name="adj2" fmla="val 8771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color is me?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0" name="Picture 6" descr="ãwreck it ralph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06" y="2806264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-186654" y="936445"/>
            <a:ext cx="4139490" cy="2459421"/>
          </a:xfrm>
          <a:prstGeom prst="cloudCallout">
            <a:avLst>
              <a:gd name="adj1" fmla="val -12472"/>
              <a:gd name="adj2" fmla="val 7232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Are you happy?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「charmander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502" y="3521293"/>
            <a:ext cx="4204608" cy="345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雲朵形圖說文字 8"/>
          <p:cNvSpPr/>
          <p:nvPr/>
        </p:nvSpPr>
        <p:spPr>
          <a:xfrm>
            <a:off x="3952836" y="-9835"/>
            <a:ext cx="4204608" cy="2459421"/>
          </a:xfrm>
          <a:prstGeom prst="cloudCallout">
            <a:avLst>
              <a:gd name="adj1" fmla="val -4842"/>
              <a:gd name="adj2" fmla="val 9220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Nice to meet you.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7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文字方塊 3"/>
          <p:cNvSpPr txBox="1">
            <a:spLocks noChangeArrowheads="1"/>
          </p:cNvSpPr>
          <p:nvPr/>
        </p:nvSpPr>
        <p:spPr bwMode="auto">
          <a:xfrm>
            <a:off x="2466976" y="3119438"/>
            <a:ext cx="7235825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eight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7347" name="Picture 2" descr="「8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588"/>
            <a:ext cx="446405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5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文字方塊 3"/>
          <p:cNvSpPr txBox="1">
            <a:spLocks noChangeArrowheads="1"/>
          </p:cNvSpPr>
          <p:nvPr/>
        </p:nvSpPr>
        <p:spPr bwMode="auto">
          <a:xfrm>
            <a:off x="4583113" y="1844676"/>
            <a:ext cx="622935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nine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8371" name="Picture 2" descr="「9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-171450"/>
            <a:ext cx="496411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25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文字方塊 3"/>
          <p:cNvSpPr txBox="1">
            <a:spLocks noChangeArrowheads="1"/>
          </p:cNvSpPr>
          <p:nvPr/>
        </p:nvSpPr>
        <p:spPr bwMode="auto">
          <a:xfrm>
            <a:off x="5865813" y="1484313"/>
            <a:ext cx="481806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ten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9395" name="Picture 2" descr="「10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196975"/>
            <a:ext cx="4278312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191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2531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3238" y="136525"/>
            <a:ext cx="1917700" cy="1768475"/>
          </a:xfrm>
        </p:spPr>
      </p:pic>
      <p:pic>
        <p:nvPicPr>
          <p:cNvPr id="22532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6738" y="479425"/>
            <a:ext cx="1919287" cy="1768475"/>
          </a:xfrm>
        </p:spPr>
      </p:pic>
      <p:pic>
        <p:nvPicPr>
          <p:cNvPr id="2253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660400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2049463"/>
            <a:ext cx="19192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524125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697163"/>
            <a:ext cx="19192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5" y="4292600"/>
            <a:ext cx="19177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65638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47900"/>
            <a:ext cx="19192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3" y="280988"/>
            <a:ext cx="19192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4651375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: 圓角 14"/>
          <p:cNvSpPr/>
          <p:nvPr/>
        </p:nvSpPr>
        <p:spPr>
          <a:xfrm>
            <a:off x="947738" y="479425"/>
            <a:ext cx="10714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eleven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9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3555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8413" y="4697413"/>
            <a:ext cx="1776412" cy="1930400"/>
          </a:xfrm>
        </p:spPr>
      </p:pic>
      <p:pic>
        <p:nvPicPr>
          <p:cNvPr id="2355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087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946275"/>
            <a:ext cx="1778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4389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69875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389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2554288"/>
            <a:ext cx="17780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269875"/>
            <a:ext cx="1778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290988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25" y="484028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1506538"/>
            <a:ext cx="17764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422275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: 圓角 15"/>
          <p:cNvSpPr/>
          <p:nvPr/>
        </p:nvSpPr>
        <p:spPr>
          <a:xfrm>
            <a:off x="947738" y="479425"/>
            <a:ext cx="10714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twelve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9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457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3" y="109538"/>
            <a:ext cx="2049462" cy="2100262"/>
          </a:xfrm>
        </p:spPr>
      </p:pic>
      <p:pic>
        <p:nvPicPr>
          <p:cNvPr id="2458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278063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4654550"/>
            <a:ext cx="204946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3706813"/>
            <a:ext cx="20494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1041400"/>
            <a:ext cx="20478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757738"/>
            <a:ext cx="20494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554288"/>
            <a:ext cx="20478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14313"/>
            <a:ext cx="20478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328988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23888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4654550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188" y="2430463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177800"/>
            <a:ext cx="20478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: 圓角 16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thirteen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8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5603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188" y="363538"/>
            <a:ext cx="2117725" cy="1603375"/>
          </a:xfrm>
        </p:spPr>
      </p:pic>
      <p:pic>
        <p:nvPicPr>
          <p:cNvPr id="2560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178050"/>
            <a:ext cx="21161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124325"/>
            <a:ext cx="21161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5137150"/>
            <a:ext cx="21161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3529013"/>
            <a:ext cx="21177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95475"/>
            <a:ext cx="21161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131763"/>
            <a:ext cx="21177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192588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327275"/>
            <a:ext cx="21161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61963"/>
            <a:ext cx="2116137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5095875"/>
            <a:ext cx="21161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3295650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1690688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100013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: 圓角 17"/>
          <p:cNvSpPr/>
          <p:nvPr/>
        </p:nvSpPr>
        <p:spPr>
          <a:xfrm>
            <a:off x="668338" y="479425"/>
            <a:ext cx="11349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fourteen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662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350" y="239713"/>
            <a:ext cx="2705100" cy="1682750"/>
          </a:xfrm>
        </p:spPr>
      </p:pic>
      <p:pic>
        <p:nvPicPr>
          <p:cNvPr id="2662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714750"/>
            <a:ext cx="268763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005013"/>
            <a:ext cx="27051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5488" y="220663"/>
            <a:ext cx="2762250" cy="1720850"/>
          </a:xfrm>
        </p:spPr>
      </p:pic>
      <p:pic>
        <p:nvPicPr>
          <p:cNvPr id="2663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2038350"/>
            <a:ext cx="26939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3759200"/>
            <a:ext cx="2763837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79400"/>
            <a:ext cx="2679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068513"/>
            <a:ext cx="27638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73488"/>
            <a:ext cx="27622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0" y="239713"/>
            <a:ext cx="276383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101850"/>
            <a:ext cx="27622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5" y="3765550"/>
            <a:ext cx="27638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306388"/>
            <a:ext cx="276383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5308600"/>
            <a:ext cx="2489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5303838"/>
            <a:ext cx="24876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5308600"/>
            <a:ext cx="2489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: 圓角 19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fifteen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6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arning english with Peppa Pig Cartoon - Numbers with subtit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9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「cute animals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7" y="1403130"/>
            <a:ext cx="5495103" cy="549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860331" y="0"/>
            <a:ext cx="100741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cute animals</a:t>
            </a:r>
            <a:endParaRPr lang="zh-TW" altLang="en-US" sz="11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ctrTitle"/>
          </p:nvPr>
        </p:nvSpPr>
        <p:spPr>
          <a:xfrm>
            <a:off x="657225" y="401638"/>
            <a:ext cx="10847388" cy="22621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15000" b="1" smtClean="0">
                <a:latin typeface="Comic Sans MS" panose="030F0702030302020204" pitchFamily="66" charset="0"/>
              </a:rPr>
              <a:t>Let’s count!</a:t>
            </a:r>
            <a:endParaRPr lang="zh-TW" altLang="en-US" sz="15000" b="1" smtClean="0">
              <a:latin typeface="Comic Sans MS" panose="030F0702030302020204" pitchFamily="66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89213" y="4776788"/>
            <a:ext cx="8915400" cy="11271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zh-TW" altLang="en-US"/>
          </a:p>
        </p:txBody>
      </p:sp>
      <p:pic>
        <p:nvPicPr>
          <p:cNvPr id="21508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2436813"/>
            <a:ext cx="4681537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3182938"/>
            <a:ext cx="55403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9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「a bir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39" y="931024"/>
            <a:ext cx="8074025" cy="60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229711" y="0"/>
            <a:ext cx="88444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b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ir</a:t>
            </a:r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71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29711" y="0"/>
            <a:ext cx="88444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</a:t>
            </a:r>
            <a:endParaRPr lang="zh-TW" altLang="en-US" sz="13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80" name="Picture 4" descr="「a 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43" y="553271"/>
            <a:ext cx="7758716" cy="706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29711" y="0"/>
            <a:ext cx="88444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zh-TW" altLang="en-US" sz="13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4" name="Picture 2" descr="「a do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29" y="1910915"/>
            <a:ext cx="4511018" cy="49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28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29711" y="0"/>
            <a:ext cx="88444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fi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endParaRPr lang="zh-TW" altLang="en-US" sz="13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0" name="Picture 2" descr="「a fish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0" y="2002221"/>
            <a:ext cx="8084516" cy="46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8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29711" y="0"/>
            <a:ext cx="88444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rabbi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TW" altLang="en-US" sz="13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6" name="Picture 2" descr="「a rabbi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895913"/>
            <a:ext cx="5346591" cy="497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29711" y="0"/>
            <a:ext cx="88444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ur</a:t>
            </a:r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tle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482" name="Picture 2" descr="「a turtl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92" y="1999064"/>
            <a:ext cx="7285749" cy="48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9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06085" y="-81899"/>
            <a:ext cx="3283500" cy="3726357"/>
            <a:chOff x="106085" y="-81899"/>
            <a:chExt cx="3283500" cy="3726357"/>
          </a:xfrm>
        </p:grpSpPr>
        <p:pic>
          <p:nvPicPr>
            <p:cNvPr id="25612" name="Picture 12" descr="「funny birdgif」的圖片搜尋結果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18" y="-81899"/>
              <a:ext cx="2794767" cy="3726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橢圓 1"/>
            <p:cNvSpPr/>
            <p:nvPr/>
          </p:nvSpPr>
          <p:spPr>
            <a:xfrm>
              <a:off x="106085" y="1237368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3795217" y="0"/>
            <a:ext cx="3555126" cy="3510898"/>
            <a:chOff x="3795217" y="0"/>
            <a:chExt cx="3555126" cy="3510898"/>
          </a:xfrm>
        </p:grpSpPr>
        <p:pic>
          <p:nvPicPr>
            <p:cNvPr id="25610" name="Picture 10" descr="「funny cat gif」的圖片搜尋結果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343" y="0"/>
              <a:ext cx="3429000" cy="3510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橢圓 9"/>
            <p:cNvSpPr/>
            <p:nvPr/>
          </p:nvSpPr>
          <p:spPr>
            <a:xfrm>
              <a:off x="3795217" y="1211538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824185" y="0"/>
            <a:ext cx="3779236" cy="3539872"/>
            <a:chOff x="7824185" y="0"/>
            <a:chExt cx="3779236" cy="3539872"/>
          </a:xfrm>
        </p:grpSpPr>
        <p:pic>
          <p:nvPicPr>
            <p:cNvPr id="25608" name="Picture 8" descr="「funny dog gif」的圖片搜尋結果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9136" y="0"/>
              <a:ext cx="3574285" cy="353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橢圓 10"/>
            <p:cNvSpPr/>
            <p:nvPr/>
          </p:nvSpPr>
          <p:spPr>
            <a:xfrm>
              <a:off x="7824185" y="1305906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-524312" y="3581399"/>
            <a:ext cx="4071553" cy="3276601"/>
            <a:chOff x="-524312" y="3581399"/>
            <a:chExt cx="4071553" cy="3276601"/>
          </a:xfrm>
        </p:grpSpPr>
        <p:pic>
          <p:nvPicPr>
            <p:cNvPr id="25606" name="Picture 6" descr="「funny fish gif」的圖片搜尋結果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4312" y="3581399"/>
              <a:ext cx="4071553" cy="3276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橢圓 11"/>
            <p:cNvSpPr/>
            <p:nvPr/>
          </p:nvSpPr>
          <p:spPr>
            <a:xfrm>
              <a:off x="368844" y="4356757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3835783" y="3428999"/>
            <a:ext cx="3514560" cy="3429001"/>
            <a:chOff x="3835783" y="3428999"/>
            <a:chExt cx="3514560" cy="3429001"/>
          </a:xfrm>
        </p:grpSpPr>
        <p:pic>
          <p:nvPicPr>
            <p:cNvPr id="25614" name="Picture 14" descr="「funny rabbit gif」的圖片搜尋結果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343" y="3428999"/>
              <a:ext cx="3429000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橢圓 12"/>
            <p:cNvSpPr/>
            <p:nvPr/>
          </p:nvSpPr>
          <p:spPr>
            <a:xfrm>
              <a:off x="3835783" y="3627933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7595584" y="3582139"/>
            <a:ext cx="4596416" cy="3275861"/>
            <a:chOff x="7595584" y="3582139"/>
            <a:chExt cx="4596416" cy="3275861"/>
          </a:xfrm>
        </p:grpSpPr>
        <p:pic>
          <p:nvPicPr>
            <p:cNvPr id="25602" name="Picture 2" descr="「a turtle gif」的圖片搜尋結果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85" y="3582139"/>
              <a:ext cx="4367815" cy="3275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橢圓 13"/>
            <p:cNvSpPr/>
            <p:nvPr/>
          </p:nvSpPr>
          <p:spPr>
            <a:xfrm>
              <a:off x="7595584" y="3757957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  <a:endParaRPr lang="zh-TW" altLang="en-US" sz="6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25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26" t="5057" r="4425" b="15402"/>
          <a:stretch/>
        </p:blipFill>
        <p:spPr>
          <a:xfrm>
            <a:off x="599089" y="0"/>
            <a:ext cx="10736317" cy="685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7189" y="1950244"/>
            <a:ext cx="464343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024313" y="78581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 rot="-1357722">
            <a:off x="6459538" y="350839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 rot="1000089">
            <a:off x="5989639" y="1744663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4313" y="808264"/>
            <a:ext cx="5091112" cy="55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024313" y="78581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 rot="-1357722">
            <a:off x="6459538" y="350839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 rot="1000089">
            <a:off x="5862638" y="1427164"/>
            <a:ext cx="2813050" cy="227647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30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098550"/>
            <a:ext cx="61182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文字方塊 5"/>
          <p:cNvSpPr txBox="1">
            <a:spLocks noChangeArrowheads="1"/>
          </p:cNvSpPr>
          <p:nvPr/>
        </p:nvSpPr>
        <p:spPr bwMode="auto">
          <a:xfrm>
            <a:off x="5281613" y="701675"/>
            <a:ext cx="705008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000" b="1">
                <a:solidFill>
                  <a:prstClr val="black"/>
                </a:solidFill>
              </a:rPr>
              <a:t>one</a:t>
            </a:r>
            <a:endParaRPr lang="zh-TW" altLang="en-US" sz="30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3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7125" y="1313626"/>
            <a:ext cx="5786438" cy="435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95688" y="928688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 rot="-1357722">
            <a:off x="6146801" y="769939"/>
            <a:ext cx="2987675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616279">
            <a:off x="7637464" y="2255839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 rot="1000089">
            <a:off x="5535614" y="1976438"/>
            <a:ext cx="261302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 rot="1349026">
            <a:off x="7013575" y="4164013"/>
            <a:ext cx="249555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 rot="1919344">
            <a:off x="3563938" y="2317751"/>
            <a:ext cx="2106612" cy="3179763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2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688" y="1543050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24251" y="1000126"/>
            <a:ext cx="2779713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 rot="-1357722">
            <a:off x="6642100" y="509589"/>
            <a:ext cx="3119438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616279">
            <a:off x="7275514" y="2081214"/>
            <a:ext cx="2720975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 rot="1000089">
            <a:off x="5405438" y="1681163"/>
            <a:ext cx="2544762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 rot="1349026">
            <a:off x="7358064" y="3952876"/>
            <a:ext cx="2827337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 rot="-1034993">
            <a:off x="5430838" y="2722563"/>
            <a:ext cx="2616200" cy="265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 rot="1919344">
            <a:off x="3351213" y="2387600"/>
            <a:ext cx="2108200" cy="31892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071939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0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6613" y="1643064"/>
            <a:ext cx="4143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592040">
            <a:off x="5421313" y="4106864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52875" y="857251"/>
            <a:ext cx="2279650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 rot="-1357722">
            <a:off x="6138863" y="808039"/>
            <a:ext cx="318611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616279">
            <a:off x="6024564" y="1782764"/>
            <a:ext cx="3000375" cy="2676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 rot="1000089">
            <a:off x="7327900" y="2271713"/>
            <a:ext cx="2749550" cy="24574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 rot="1349026">
            <a:off x="6784976" y="4095751"/>
            <a:ext cx="2854325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 rot="-1034993">
            <a:off x="5405439" y="2741613"/>
            <a:ext cx="2524125" cy="24749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 rot="1919344">
            <a:off x="3613150" y="2301875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357689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6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7014" y="2207675"/>
            <a:ext cx="4987925" cy="280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024313" y="785813"/>
            <a:ext cx="2500312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 rot="-1357722">
            <a:off x="6745288" y="565151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 rot="1000089">
            <a:off x="5413376" y="1620838"/>
            <a:ext cx="212407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 rot="1349026">
            <a:off x="7162800" y="4202113"/>
            <a:ext cx="229870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 rot="-1034993">
            <a:off x="5353050" y="2808289"/>
            <a:ext cx="2128838" cy="2054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 altLang="zh-TW">
              <a:solidFill>
                <a:srgbClr val="FFFFFF"/>
              </a:solidFill>
            </a:endParaRPr>
          </a:p>
        </p:txBody>
      </p:sp>
      <p:pic>
        <p:nvPicPr>
          <p:cNvPr id="2059" name="Picture 14" descr="interroga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292600"/>
            <a:ext cx="22304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zh-TW" sz="6600" kern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5410" y="1936367"/>
            <a:ext cx="1196659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CD1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17-20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3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endParaRPr lang="zh-TW" altLang="zh-TW" sz="5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請家長在課本</a:t>
            </a:r>
            <a:r>
              <a:rPr lang="en-US" altLang="zh-TW" sz="5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P12</a:t>
            </a:r>
            <a:r>
              <a:rPr lang="zh-TW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，可換印章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54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英語習作</a:t>
            </a:r>
            <a:r>
              <a:rPr lang="en-US" altLang="zh-TW" sz="5400" b="1" dirty="0" err="1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P43-P44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900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71" y="5296216"/>
            <a:ext cx="3094584" cy="154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3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37" t="5977" r="3391" b="15172"/>
          <a:stretch/>
        </p:blipFill>
        <p:spPr>
          <a:xfrm>
            <a:off x="567557" y="0"/>
            <a:ext cx="11036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06438"/>
            <a:ext cx="609123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文字方塊 5"/>
          <p:cNvSpPr txBox="1">
            <a:spLocks noChangeArrowheads="1"/>
          </p:cNvSpPr>
          <p:nvPr/>
        </p:nvSpPr>
        <p:spPr bwMode="auto">
          <a:xfrm>
            <a:off x="5281613" y="701675"/>
            <a:ext cx="705008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000" b="1">
                <a:solidFill>
                  <a:prstClr val="black"/>
                </a:solidFill>
              </a:rPr>
              <a:t>two</a:t>
            </a:r>
            <a:endParaRPr lang="zh-TW" altLang="en-US" sz="30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701675"/>
            <a:ext cx="5214938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文字方塊 3"/>
          <p:cNvSpPr txBox="1">
            <a:spLocks noChangeArrowheads="1"/>
          </p:cNvSpPr>
          <p:nvPr/>
        </p:nvSpPr>
        <p:spPr bwMode="auto">
          <a:xfrm>
            <a:off x="4471988" y="1338263"/>
            <a:ext cx="933132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000" b="1">
                <a:solidFill>
                  <a:prstClr val="black"/>
                </a:solidFill>
              </a:rPr>
              <a:t>three</a:t>
            </a:r>
            <a:endParaRPr lang="zh-TW" altLang="en-US" sz="25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741363"/>
            <a:ext cx="5938838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文字方塊 4"/>
          <p:cNvSpPr txBox="1">
            <a:spLocks noChangeArrowheads="1"/>
          </p:cNvSpPr>
          <p:nvPr/>
        </p:nvSpPr>
        <p:spPr bwMode="auto">
          <a:xfrm>
            <a:off x="4860925" y="909638"/>
            <a:ext cx="705008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000" b="1">
                <a:solidFill>
                  <a:prstClr val="black"/>
                </a:solidFill>
              </a:rPr>
              <a:t>four</a:t>
            </a:r>
            <a:endParaRPr lang="zh-TW" altLang="en-US" sz="30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0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68288"/>
            <a:ext cx="5961063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文字方塊 3"/>
          <p:cNvSpPr txBox="1">
            <a:spLocks noChangeArrowheads="1"/>
          </p:cNvSpPr>
          <p:nvPr/>
        </p:nvSpPr>
        <p:spPr bwMode="auto">
          <a:xfrm>
            <a:off x="5143500" y="927100"/>
            <a:ext cx="704850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000" b="1">
                <a:solidFill>
                  <a:prstClr val="black"/>
                </a:solidFill>
              </a:rPr>
              <a:t>five</a:t>
            </a:r>
            <a:endParaRPr lang="zh-TW" altLang="en-US" sz="30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3"/>
          <p:cNvSpPr txBox="1">
            <a:spLocks noChangeArrowheads="1"/>
          </p:cNvSpPr>
          <p:nvPr/>
        </p:nvSpPr>
        <p:spPr bwMode="auto">
          <a:xfrm>
            <a:off x="5591175" y="1484313"/>
            <a:ext cx="4243388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six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5299" name="Picture 2" descr="「6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333376"/>
            <a:ext cx="4492626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2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字方塊 3"/>
          <p:cNvSpPr txBox="1">
            <a:spLocks noChangeArrowheads="1"/>
          </p:cNvSpPr>
          <p:nvPr/>
        </p:nvSpPr>
        <p:spPr bwMode="auto">
          <a:xfrm>
            <a:off x="2135189" y="3429001"/>
            <a:ext cx="8351837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seven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6323" name="Picture 2" descr="「7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1"/>
            <a:ext cx="431323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0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sign padrão">
  <a:themeElements>
    <a:clrScheme name="Design padrão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94</Words>
  <Application>Microsoft Office PowerPoint</Application>
  <PresentationFormat>寬螢幕</PresentationFormat>
  <Paragraphs>37</Paragraphs>
  <Slides>35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35</vt:i4>
      </vt:variant>
    </vt:vector>
  </HeadingPairs>
  <TitlesOfParts>
    <vt:vector size="52" baseType="lpstr">
      <vt:lpstr>宋体</vt:lpstr>
      <vt:lpstr>微軟正黑體</vt:lpstr>
      <vt:lpstr>新細明體</vt:lpstr>
      <vt:lpstr>Aharoni</vt:lpstr>
      <vt:lpstr>Arial</vt:lpstr>
      <vt:lpstr>Arial Rounded MT Bold</vt:lpstr>
      <vt:lpstr>Calibri</vt:lpstr>
      <vt:lpstr>Calibri Light</vt:lpstr>
      <vt:lpstr>Century Gothic</vt:lpstr>
      <vt:lpstr>Comic Sans MS</vt:lpstr>
      <vt:lpstr>Wingdings 3</vt:lpstr>
      <vt:lpstr>1_Office 佈景主題</vt:lpstr>
      <vt:lpstr>絲縷</vt:lpstr>
      <vt:lpstr>6_Office 佈景主題</vt:lpstr>
      <vt:lpstr>7_Office 佈景主題</vt:lpstr>
      <vt:lpstr>Day_Dreaming_SHIP_TP102737818</vt:lpstr>
      <vt:lpstr>Design padrão</vt:lpstr>
      <vt:lpstr>PowerPoint 簡報</vt:lpstr>
      <vt:lpstr>Let’s count!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23</cp:revision>
  <dcterms:created xsi:type="dcterms:W3CDTF">2018-03-07T01:11:30Z</dcterms:created>
  <dcterms:modified xsi:type="dcterms:W3CDTF">2020-03-18T00:16:40Z</dcterms:modified>
</cp:coreProperties>
</file>